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2.png"/><Relationship Id="rId3" Type="http://schemas.openxmlformats.org/officeDocument/2006/relationships/image" Target="../media/image111.png"/><Relationship Id="rId21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1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0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08.png"/><Relationship Id="rId27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0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07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7.png"/><Relationship Id="rId7" Type="http://schemas.openxmlformats.org/officeDocument/2006/relationships/image" Target="../media/image145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4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51.png"/><Relationship Id="rId5" Type="http://schemas.openxmlformats.org/officeDocument/2006/relationships/image" Target="../media/image107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70.png"/><Relationship Id="rId14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4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3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45.png"/><Relationship Id="rId5" Type="http://schemas.openxmlformats.org/officeDocument/2006/relationships/image" Target="../media/image166.png"/><Relationship Id="rId15" Type="http://schemas.openxmlformats.org/officeDocument/2006/relationships/image" Target="../media/image173.png"/><Relationship Id="rId10" Type="http://schemas.openxmlformats.org/officeDocument/2006/relationships/image" Target="../media/image108.png"/><Relationship Id="rId4" Type="http://schemas.openxmlformats.org/officeDocument/2006/relationships/image" Target="../media/image165.png"/><Relationship Id="rId9" Type="http://schemas.openxmlformats.org/officeDocument/2006/relationships/image" Target="../media/image107.png"/><Relationship Id="rId14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45.png"/><Relationship Id="rId18" Type="http://schemas.openxmlformats.org/officeDocument/2006/relationships/image" Target="../media/image189.png"/><Relationship Id="rId3" Type="http://schemas.openxmlformats.org/officeDocument/2006/relationships/image" Target="../media/image178.png"/><Relationship Id="rId21" Type="http://schemas.openxmlformats.org/officeDocument/2006/relationships/image" Target="../media/image192.png"/><Relationship Id="rId7" Type="http://schemas.openxmlformats.org/officeDocument/2006/relationships/image" Target="../media/image182.png"/><Relationship Id="rId12" Type="http://schemas.openxmlformats.org/officeDocument/2006/relationships/image" Target="../media/image108.png"/><Relationship Id="rId17" Type="http://schemas.openxmlformats.org/officeDocument/2006/relationships/image" Target="../media/image157.png"/><Relationship Id="rId2" Type="http://schemas.openxmlformats.org/officeDocument/2006/relationships/image" Target="../media/image177.png"/><Relationship Id="rId16" Type="http://schemas.openxmlformats.org/officeDocument/2006/relationships/image" Target="../media/image188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07.png"/><Relationship Id="rId5" Type="http://schemas.openxmlformats.org/officeDocument/2006/relationships/image" Target="../media/image180.png"/><Relationship Id="rId15" Type="http://schemas.openxmlformats.org/officeDocument/2006/relationships/image" Target="../media/image187.png"/><Relationship Id="rId10" Type="http://schemas.openxmlformats.org/officeDocument/2006/relationships/image" Target="../media/image185.png"/><Relationship Id="rId19" Type="http://schemas.openxmlformats.org/officeDocument/2006/relationships/image" Target="../media/image19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08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10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196.png"/><Relationship Id="rId15" Type="http://schemas.openxmlformats.org/officeDocument/2006/relationships/image" Target="../media/image202.png"/><Relationship Id="rId10" Type="http://schemas.openxmlformats.org/officeDocument/2006/relationships/image" Target="../media/image157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1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0.png"/><Relationship Id="rId2" Type="http://schemas.openxmlformats.org/officeDocument/2006/relationships/image" Target="../media/image203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145.png"/><Relationship Id="rId5" Type="http://schemas.openxmlformats.org/officeDocument/2006/relationships/image" Target="../media/image206.png"/><Relationship Id="rId15" Type="http://schemas.openxmlformats.org/officeDocument/2006/relationships/image" Target="../media/image213.png"/><Relationship Id="rId10" Type="http://schemas.openxmlformats.org/officeDocument/2006/relationships/image" Target="../media/image108.png"/><Relationship Id="rId4" Type="http://schemas.openxmlformats.org/officeDocument/2006/relationships/image" Target="../media/image205.png"/><Relationship Id="rId9" Type="http://schemas.openxmlformats.org/officeDocument/2006/relationships/image" Target="../media/image107.png"/><Relationship Id="rId14" Type="http://schemas.openxmlformats.org/officeDocument/2006/relationships/image" Target="../media/image2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107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145.png"/><Relationship Id="rId10" Type="http://schemas.openxmlformats.org/officeDocument/2006/relationships/image" Target="../media/image219.png"/><Relationship Id="rId4" Type="http://schemas.openxmlformats.org/officeDocument/2006/relationships/image" Target="../media/image108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0.png"/><Relationship Id="rId3" Type="http://schemas.openxmlformats.org/officeDocument/2006/relationships/image" Target="../media/image107.png"/><Relationship Id="rId7" Type="http://schemas.openxmlformats.org/officeDocument/2006/relationships/image" Target="../media/image225.png"/><Relationship Id="rId12" Type="http://schemas.openxmlformats.org/officeDocument/2006/relationships/image" Target="../media/image22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145.png"/><Relationship Id="rId10" Type="http://schemas.openxmlformats.org/officeDocument/2006/relationships/image" Target="../media/image228.png"/><Relationship Id="rId4" Type="http://schemas.openxmlformats.org/officeDocument/2006/relationships/image" Target="../media/image108.png"/><Relationship Id="rId9" Type="http://schemas.openxmlformats.org/officeDocument/2006/relationships/image" Target="../media/image227.png"/><Relationship Id="rId14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23.png"/><Relationship Id="rId3" Type="http://schemas.openxmlformats.org/officeDocument/2006/relationships/image" Target="../media/image107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145.png"/><Relationship Id="rId10" Type="http://schemas.openxmlformats.org/officeDocument/2006/relationships/image" Target="../media/image236.png"/><Relationship Id="rId4" Type="http://schemas.openxmlformats.org/officeDocument/2006/relationships/image" Target="../media/image108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1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0.png"/><Relationship Id="rId2" Type="http://schemas.openxmlformats.org/officeDocument/2006/relationships/image" Target="../media/image246.png"/><Relationship Id="rId16" Type="http://schemas.openxmlformats.org/officeDocument/2006/relationships/image" Target="../media/image264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63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2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67.png"/><Relationship Id="rId17" Type="http://schemas.openxmlformats.org/officeDocument/2006/relationships/image" Target="../media/image264.png"/><Relationship Id="rId2" Type="http://schemas.openxmlformats.org/officeDocument/2006/relationships/image" Target="../media/image246.png"/><Relationship Id="rId16" Type="http://schemas.openxmlformats.org/officeDocument/2006/relationships/image" Target="../media/image259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66.png"/><Relationship Id="rId5" Type="http://schemas.openxmlformats.org/officeDocument/2006/relationships/image" Target="../media/image249.png"/><Relationship Id="rId15" Type="http://schemas.openxmlformats.org/officeDocument/2006/relationships/image" Target="../media/image258.png"/><Relationship Id="rId10" Type="http://schemas.openxmlformats.org/officeDocument/2006/relationships/image" Target="../media/image254.png"/><Relationship Id="rId19" Type="http://schemas.openxmlformats.org/officeDocument/2006/relationships/image" Target="../media/image260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5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5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4.png"/><Relationship Id="rId3" Type="http://schemas.openxmlformats.org/officeDocument/2006/relationships/image" Target="../media/image257.png"/><Relationship Id="rId7" Type="http://schemas.openxmlformats.org/officeDocument/2006/relationships/image" Target="../media/image279.png"/><Relationship Id="rId12" Type="http://schemas.openxmlformats.org/officeDocument/2006/relationships/image" Target="../media/image283.png"/><Relationship Id="rId2" Type="http://schemas.openxmlformats.org/officeDocument/2006/relationships/image" Target="../media/image268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11" Type="http://schemas.openxmlformats.org/officeDocument/2006/relationships/image" Target="../media/image274.png"/><Relationship Id="rId5" Type="http://schemas.openxmlformats.org/officeDocument/2006/relationships/image" Target="../media/image269.png"/><Relationship Id="rId15" Type="http://schemas.openxmlformats.org/officeDocument/2006/relationships/image" Target="../media/image276.png"/><Relationship Id="rId10" Type="http://schemas.openxmlformats.org/officeDocument/2006/relationships/image" Target="../media/image282.png"/><Relationship Id="rId4" Type="http://schemas.openxmlformats.org/officeDocument/2006/relationships/image" Target="../media/image258.png"/><Relationship Id="rId9" Type="http://schemas.openxmlformats.org/officeDocument/2006/relationships/image" Target="../media/image281.png"/><Relationship Id="rId14" Type="http://schemas.openxmlformats.org/officeDocument/2006/relationships/image" Target="../media/image2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8.png"/><Relationship Id="rId3" Type="http://schemas.openxmlformats.org/officeDocument/2006/relationships/image" Target="../media/image268.png"/><Relationship Id="rId7" Type="http://schemas.openxmlformats.org/officeDocument/2006/relationships/image" Target="../media/image279.png"/><Relationship Id="rId12" Type="http://schemas.openxmlformats.org/officeDocument/2006/relationships/image" Target="../media/image287.png"/><Relationship Id="rId17" Type="http://schemas.openxmlformats.org/officeDocument/2006/relationships/image" Target="../media/image290.png"/><Relationship Id="rId2" Type="http://schemas.openxmlformats.org/officeDocument/2006/relationships/image" Target="../media/image284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86.png"/><Relationship Id="rId5" Type="http://schemas.openxmlformats.org/officeDocument/2006/relationships/image" Target="../media/image258.png"/><Relationship Id="rId15" Type="http://schemas.openxmlformats.org/officeDocument/2006/relationships/image" Target="../media/image289.png"/><Relationship Id="rId10" Type="http://schemas.openxmlformats.org/officeDocument/2006/relationships/image" Target="../media/image285.png"/><Relationship Id="rId4" Type="http://schemas.openxmlformats.org/officeDocument/2006/relationships/image" Target="../media/image257.png"/><Relationship Id="rId9" Type="http://schemas.openxmlformats.org/officeDocument/2006/relationships/image" Target="../media/image281.png"/><Relationship Id="rId14" Type="http://schemas.openxmlformats.org/officeDocument/2006/relationships/image" Target="../media/image2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91.png"/><Relationship Id="rId7" Type="http://schemas.openxmlformats.org/officeDocument/2006/relationships/image" Target="../media/image2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3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05.png"/><Relationship Id="rId7" Type="http://schemas.openxmlformats.org/officeDocument/2006/relationships/image" Target="../media/image301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300.png"/><Relationship Id="rId9" Type="http://schemas.openxmlformats.org/officeDocument/2006/relationships/image" Target="../media/image3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308.png"/><Relationship Id="rId7" Type="http://schemas.openxmlformats.org/officeDocument/2006/relationships/image" Target="../media/image301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hyperlink" Target="https://bit.ly/&#50724;&#44048;&#47564;&#51313;&#47196;&#46300;" TargetMode="External"/><Relationship Id="rId5" Type="http://schemas.openxmlformats.org/officeDocument/2006/relationships/image" Target="../media/image298.png"/><Relationship Id="rId10" Type="http://schemas.openxmlformats.org/officeDocument/2006/relationships/image" Target="../media/image310.png"/><Relationship Id="rId4" Type="http://schemas.openxmlformats.org/officeDocument/2006/relationships/image" Target="../media/image300.png"/><Relationship Id="rId9" Type="http://schemas.openxmlformats.org/officeDocument/2006/relationships/image" Target="../media/image3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2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6.png"/><Relationship Id="rId5" Type="http://schemas.openxmlformats.org/officeDocument/2006/relationships/image" Target="../media/image4.png"/><Relationship Id="rId10" Type="http://schemas.openxmlformats.org/officeDocument/2006/relationships/image" Target="../media/image315.png"/><Relationship Id="rId4" Type="http://schemas.openxmlformats.org/officeDocument/2006/relationships/image" Target="../media/image3.png"/><Relationship Id="rId9" Type="http://schemas.openxmlformats.org/officeDocument/2006/relationships/image" Target="../media/image3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2.png"/><Relationship Id="rId7" Type="http://schemas.openxmlformats.org/officeDocument/2006/relationships/image" Target="../media/image319.png"/><Relationship Id="rId12" Type="http://schemas.openxmlformats.org/officeDocument/2006/relationships/image" Target="../media/image317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6.png"/><Relationship Id="rId5" Type="http://schemas.openxmlformats.org/officeDocument/2006/relationships/image" Target="../media/image4.png"/><Relationship Id="rId10" Type="http://schemas.openxmlformats.org/officeDocument/2006/relationships/image" Target="../media/image315.png"/><Relationship Id="rId4" Type="http://schemas.openxmlformats.org/officeDocument/2006/relationships/image" Target="../media/image3.png"/><Relationship Id="rId9" Type="http://schemas.openxmlformats.org/officeDocument/2006/relationships/image" Target="../media/image3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77.png"/><Relationship Id="rId5" Type="http://schemas.openxmlformats.org/officeDocument/2006/relationships/image" Target="../media/image54.png"/><Relationship Id="rId10" Type="http://schemas.openxmlformats.org/officeDocument/2006/relationships/image" Target="../media/image76.png"/><Relationship Id="rId4" Type="http://schemas.openxmlformats.org/officeDocument/2006/relationships/image" Target="../media/image53.png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53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55.png"/><Relationship Id="rId10" Type="http://schemas.openxmlformats.org/officeDocument/2006/relationships/image" Target="../media/image84.png"/><Relationship Id="rId4" Type="http://schemas.openxmlformats.org/officeDocument/2006/relationships/image" Target="../media/image54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45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461" y="681607"/>
            <a:ext cx="16132792" cy="8806277"/>
            <a:chOff x="1076461" y="681607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61" y="681607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467" y="7080795"/>
            <a:ext cx="3025801" cy="4891661"/>
            <a:chOff x="30467" y="7080795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30467" y="7080795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43816" y="8312173"/>
            <a:ext cx="5422795" cy="634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4600" y="7662880"/>
            <a:ext cx="2617702" cy="8167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7057" y="2786746"/>
            <a:ext cx="8780274" cy="38300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146" y="2030815"/>
            <a:ext cx="2762635" cy="1936475"/>
            <a:chOff x="11888146" y="2030815"/>
            <a:chExt cx="2762635" cy="19364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8146" y="2030815"/>
              <a:ext cx="2762635" cy="19364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2521" y="7633176"/>
            <a:ext cx="689159" cy="628659"/>
            <a:chOff x="7622521" y="7633176"/>
            <a:chExt cx="689159" cy="6286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22521" y="7654154"/>
              <a:ext cx="394215" cy="394215"/>
              <a:chOff x="7622521" y="7654154"/>
              <a:chExt cx="394215" cy="3942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7622521" y="7654154"/>
                <a:ext cx="394215" cy="3942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65467" y="7884523"/>
              <a:ext cx="354569" cy="377312"/>
              <a:chOff x="7665467" y="7884523"/>
              <a:chExt cx="354569" cy="37731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7665467" y="7884523"/>
                <a:ext cx="354569" cy="37731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92971" y="7696385"/>
              <a:ext cx="336844" cy="381924"/>
              <a:chOff x="7892971" y="7696385"/>
              <a:chExt cx="336844" cy="38192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8520000">
                <a:off x="7892971" y="7696385"/>
                <a:ext cx="336844" cy="38192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25021" y="7893294"/>
              <a:ext cx="218788" cy="399802"/>
              <a:chOff x="7925021" y="7893294"/>
              <a:chExt cx="218788" cy="39980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7925021" y="7893294"/>
                <a:ext cx="218788" cy="3998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2397" y="3215607"/>
            <a:ext cx="15803777" cy="221316"/>
            <a:chOff x="1212397" y="3215607"/>
            <a:chExt cx="15803777" cy="2213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2397" y="3215607"/>
              <a:ext cx="15803777" cy="2213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176" y="5396819"/>
            <a:ext cx="2988809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9706" y="6873611"/>
            <a:ext cx="2810747" cy="15024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777" y="5396819"/>
            <a:ext cx="2766245" cy="13456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62715" y="6873611"/>
            <a:ext cx="2622919" cy="19489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72973" y="5406020"/>
            <a:ext cx="3571802" cy="13456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1478" y="5406020"/>
            <a:ext cx="2895383" cy="13456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0096" y="6854563"/>
            <a:ext cx="3304977" cy="22837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6912" y="5405697"/>
            <a:ext cx="2924599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11896" y="6873611"/>
            <a:ext cx="3002486" cy="10559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06477" y="6835515"/>
            <a:ext cx="2976043" cy="22837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1497" y="3779277"/>
            <a:ext cx="1220763" cy="1225250"/>
            <a:chOff x="11871497" y="3779277"/>
            <a:chExt cx="1220763" cy="12252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71497" y="3779277"/>
              <a:ext cx="1220763" cy="1225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1792" y="3944590"/>
            <a:ext cx="945851" cy="1008909"/>
            <a:chOff x="15391792" y="3944590"/>
            <a:chExt cx="945851" cy="10089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91792" y="3944590"/>
              <a:ext cx="945851" cy="1008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5120" y="3447561"/>
            <a:ext cx="2123102" cy="2123102"/>
            <a:chOff x="8045120" y="3447561"/>
            <a:chExt cx="2123102" cy="21231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5120" y="3447561"/>
              <a:ext cx="2123102" cy="2123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3343" y="3870247"/>
            <a:ext cx="1399539" cy="1021663"/>
            <a:chOff x="4963343" y="3870247"/>
            <a:chExt cx="1399539" cy="1021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3343" y="3870247"/>
              <a:ext cx="1399539" cy="10216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55536" y="1077015"/>
            <a:ext cx="6221317" cy="1149032"/>
            <a:chOff x="11555536" y="1077015"/>
            <a:chExt cx="6221317" cy="114903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91135" y="1363354"/>
              <a:ext cx="5869808" cy="862693"/>
              <a:chOff x="11791135" y="1363354"/>
              <a:chExt cx="5869808" cy="8626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791135" y="1363354"/>
                <a:ext cx="5869808" cy="86269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10715" y="1537641"/>
              <a:ext cx="5720953" cy="59760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67899" y="1030063"/>
              <a:ext cx="2859673" cy="62602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89397" y="711653"/>
            <a:ext cx="2607966" cy="15859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8156" y="1379348"/>
            <a:ext cx="1341060" cy="6404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1222" y="604000"/>
              <a:ext cx="1296158" cy="1285714"/>
              <a:chOff x="751222" y="604000"/>
              <a:chExt cx="1296158" cy="12857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51222" y="604000"/>
                <a:ext cx="1296158" cy="128571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262" y="781573"/>
              <a:ext cx="1249288" cy="11294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2905" y="3596611"/>
            <a:ext cx="1547688" cy="1547688"/>
            <a:chOff x="1502905" y="3596611"/>
            <a:chExt cx="1547688" cy="15476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2905" y="3596611"/>
              <a:ext cx="1547688" cy="15476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49682" y="3129393"/>
            <a:ext cx="364672" cy="364672"/>
            <a:chOff x="12249682" y="3129393"/>
            <a:chExt cx="364672" cy="3646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249682" y="3129393"/>
              <a:ext cx="364672" cy="3646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76123" y="3119869"/>
            <a:ext cx="364672" cy="364672"/>
            <a:chOff x="15676123" y="3119869"/>
            <a:chExt cx="364672" cy="36467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76123" y="3119869"/>
              <a:ext cx="364672" cy="3646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55197" y="3148440"/>
            <a:ext cx="364672" cy="364672"/>
            <a:chOff x="2055197" y="3148440"/>
            <a:chExt cx="364672" cy="3646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55197" y="3148440"/>
              <a:ext cx="364672" cy="3646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07211" y="3148440"/>
            <a:ext cx="364672" cy="364672"/>
            <a:chOff x="5407211" y="3148440"/>
            <a:chExt cx="364672" cy="36467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7211" y="3148440"/>
              <a:ext cx="364672" cy="3646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84330" y="3151804"/>
            <a:ext cx="364672" cy="364672"/>
            <a:chOff x="8884330" y="3151804"/>
            <a:chExt cx="364672" cy="36467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84330" y="3151804"/>
              <a:ext cx="364672" cy="364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47379" y="2699758"/>
            <a:ext cx="6653123" cy="6716857"/>
            <a:chOff x="2047379" y="2699758"/>
            <a:chExt cx="6653123" cy="6716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379" y="2699758"/>
              <a:ext cx="6653123" cy="6716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4426" y="2699758"/>
            <a:ext cx="6777724" cy="6716857"/>
            <a:chOff x="9584426" y="2699758"/>
            <a:chExt cx="6777724" cy="6716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4426" y="2699758"/>
              <a:ext cx="6777724" cy="6716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0765" y="5549020"/>
            <a:ext cx="4058802" cy="9917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01672" y="5567315"/>
            <a:ext cx="4177776" cy="948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1424" y="6642586"/>
            <a:ext cx="5058413" cy="23793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2946" y="6779798"/>
            <a:ext cx="5702451" cy="19331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5297" y="3323878"/>
            <a:ext cx="2436406" cy="1814916"/>
            <a:chOff x="4215297" y="3323878"/>
            <a:chExt cx="2436406" cy="1814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5297" y="3323878"/>
              <a:ext cx="2436406" cy="1814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82579" y="3047511"/>
            <a:ext cx="2557916" cy="2071912"/>
            <a:chOff x="11682579" y="3047511"/>
            <a:chExt cx="2557916" cy="20719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2579" y="3047511"/>
              <a:ext cx="2557916" cy="20719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89397" y="711653"/>
            <a:ext cx="3436497" cy="15859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98196" y="1327396"/>
            <a:ext cx="1341060" cy="6404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956" y="4451235"/>
            <a:ext cx="9001963" cy="5605908"/>
            <a:chOff x="889956" y="4451235"/>
            <a:chExt cx="9001963" cy="5605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956" y="4451235"/>
              <a:ext cx="9001963" cy="5605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85" y="4536949"/>
            <a:ext cx="8466143" cy="5122307"/>
            <a:chOff x="1005485" y="4536949"/>
            <a:chExt cx="8466143" cy="5122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485" y="4536949"/>
              <a:ext cx="8466143" cy="51223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9397" y="711653"/>
            <a:ext cx="5777103" cy="1585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02958" y="1327396"/>
            <a:ext cx="1341060" cy="640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48360" y="3175981"/>
            <a:ext cx="13512474" cy="6640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21041" y="3600949"/>
            <a:ext cx="4870571" cy="116456"/>
            <a:chOff x="7321041" y="3600949"/>
            <a:chExt cx="4870571" cy="1164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21041" y="3600949"/>
              <a:ext cx="4870571" cy="116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5228" y="5238095"/>
            <a:ext cx="7634473" cy="4392077"/>
            <a:chOff x="10195228" y="5238095"/>
            <a:chExt cx="7634473" cy="43920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5228" y="5238095"/>
              <a:ext cx="7634473" cy="43920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876" y="5872551"/>
            <a:ext cx="6987630" cy="6108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0876" y="7066713"/>
            <a:ext cx="7207537" cy="6108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25605" y="8332829"/>
            <a:ext cx="5126670" cy="6108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97159" y="8104828"/>
            <a:ext cx="1194991" cy="753964"/>
            <a:chOff x="13697159" y="8104828"/>
            <a:chExt cx="1194991" cy="7539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97159" y="8104828"/>
              <a:ext cx="1194991" cy="7539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06817" y="6414641"/>
            <a:ext cx="655240" cy="442287"/>
            <a:chOff x="13506817" y="6414641"/>
            <a:chExt cx="655240" cy="4422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506817" y="6414641"/>
              <a:ext cx="655240" cy="442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91286" y="7689068"/>
            <a:ext cx="655240" cy="442287"/>
            <a:chOff x="13491286" y="7689068"/>
            <a:chExt cx="655240" cy="4422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3491286" y="7689068"/>
              <a:ext cx="655240" cy="4422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8421" y="4675624"/>
            <a:ext cx="881397" cy="7011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369563" y="4477760"/>
            <a:ext cx="769859" cy="769859"/>
            <a:chOff x="10369563" y="4477760"/>
            <a:chExt cx="769859" cy="7698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69563" y="4477760"/>
              <a:ext cx="769859" cy="7698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69563" y="4477760"/>
            <a:ext cx="769859" cy="769859"/>
            <a:chOff x="10369563" y="4477760"/>
            <a:chExt cx="769859" cy="7698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69563" y="4477760"/>
              <a:ext cx="769859" cy="7698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3127" y="2787530"/>
            <a:ext cx="3744754" cy="1341374"/>
            <a:chOff x="513127" y="2787530"/>
            <a:chExt cx="3744754" cy="13413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3127" y="2787530"/>
              <a:ext cx="3744754" cy="134137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7078" y="2935117"/>
            <a:ext cx="2926868" cy="1241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59953" y="613268"/>
            <a:ext cx="33932508" cy="101898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2674" y="8780026"/>
            <a:ext cx="10907137" cy="67999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9397" y="711653"/>
            <a:ext cx="5236295" cy="15859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6768" y="1327396"/>
            <a:ext cx="1341060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89549" y="8310624"/>
            <a:ext cx="9383535" cy="1665443"/>
            <a:chOff x="7389549" y="8310624"/>
            <a:chExt cx="9383535" cy="16654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9549" y="8310624"/>
              <a:ext cx="9383535" cy="16654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6751" y="8641455"/>
            <a:ext cx="7306721" cy="11075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050914" y="163198"/>
            <a:ext cx="30968314" cy="10695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53775" y="3949918"/>
            <a:ext cx="3949226" cy="3620964"/>
            <a:chOff x="2153775" y="3949918"/>
            <a:chExt cx="3949226" cy="3620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3775" y="3949918"/>
              <a:ext cx="3949226" cy="36209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8661" y="3719825"/>
            <a:ext cx="4992792" cy="4116644"/>
            <a:chOff x="6958661" y="3719825"/>
            <a:chExt cx="4992792" cy="41166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8661" y="3719825"/>
              <a:ext cx="4992792" cy="4116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9653" y="3710301"/>
            <a:ext cx="5051522" cy="4135692"/>
            <a:chOff x="11969653" y="3710301"/>
            <a:chExt cx="5051522" cy="4135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69653" y="3710301"/>
              <a:ext cx="5051522" cy="41356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9397" y="711653"/>
            <a:ext cx="6175176" cy="15859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9625" y="1327396"/>
            <a:ext cx="1341060" cy="6404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53775" y="2191613"/>
            <a:ext cx="1499415" cy="572155"/>
            <a:chOff x="2153775" y="2191613"/>
            <a:chExt cx="1499415" cy="5721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3288" y="2130311"/>
              <a:ext cx="1027426" cy="81736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153775" y="2234297"/>
              <a:ext cx="576096" cy="359569"/>
              <a:chOff x="2153775" y="2234297"/>
              <a:chExt cx="576096" cy="3595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53775" y="2234297"/>
                <a:ext cx="576096" cy="35956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9171" y="8434283"/>
            <a:ext cx="4431107" cy="15555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87438" y="8937018"/>
            <a:ext cx="686223" cy="463201"/>
            <a:chOff x="6487438" y="8937018"/>
            <a:chExt cx="686223" cy="4632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87438" y="8937018"/>
              <a:ext cx="686223" cy="4632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80565" y="5057143"/>
            <a:ext cx="686223" cy="463201"/>
            <a:chOff x="6480565" y="5057143"/>
            <a:chExt cx="686223" cy="4632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80565" y="5057143"/>
              <a:ext cx="686223" cy="463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65483" y="4992669"/>
            <a:ext cx="780440" cy="780440"/>
            <a:chOff x="11565483" y="4992669"/>
            <a:chExt cx="780440" cy="7804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5483" y="4992669"/>
              <a:ext cx="780440" cy="7804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49520" y="8697805"/>
            <a:ext cx="1283371" cy="891080"/>
            <a:chOff x="7849520" y="8697805"/>
            <a:chExt cx="1283371" cy="8910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9520" y="8697805"/>
              <a:ext cx="1283371" cy="891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0364" y="2317786"/>
            <a:ext cx="12258900" cy="7645856"/>
            <a:chOff x="5740364" y="2317786"/>
            <a:chExt cx="12258900" cy="76458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05903" y="2786523"/>
              <a:ext cx="4351202" cy="2971036"/>
              <a:chOff x="9705903" y="2786523"/>
              <a:chExt cx="4351202" cy="297103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705903" y="2786523"/>
                <a:ext cx="4351202" cy="297103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9086" y="-1505142"/>
              <a:ext cx="24517801" cy="1529171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253433" y="2892290"/>
              <a:ext cx="3367061" cy="2589691"/>
              <a:chOff x="7253433" y="2892290"/>
              <a:chExt cx="3367061" cy="25896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53433" y="2892290"/>
                <a:ext cx="3367061" cy="25896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891339" y="2871539"/>
              <a:ext cx="3103064" cy="2695787"/>
              <a:chOff x="10891339" y="2871539"/>
              <a:chExt cx="3103064" cy="26957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91339" y="2871539"/>
                <a:ext cx="3103064" cy="26957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97991" y="2892290"/>
              <a:ext cx="3561539" cy="2589691"/>
              <a:chOff x="14197991" y="2892290"/>
              <a:chExt cx="3561539" cy="258969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97991" y="2892290"/>
                <a:ext cx="3561539" cy="25896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183076" y="6670918"/>
              <a:ext cx="3437418" cy="2756120"/>
              <a:chOff x="7183076" y="6670918"/>
              <a:chExt cx="3437418" cy="275612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83076" y="6670918"/>
                <a:ext cx="3437418" cy="27561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97589" y="6670918"/>
              <a:ext cx="3331639" cy="2756120"/>
              <a:chOff x="10797589" y="6670918"/>
              <a:chExt cx="3331639" cy="275612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97589" y="6670918"/>
                <a:ext cx="3331639" cy="275612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68667" y="6680786"/>
              <a:ext cx="3530335" cy="2756120"/>
              <a:chOff x="14268667" y="6680786"/>
              <a:chExt cx="3530335" cy="275612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268667" y="6680786"/>
                <a:ext cx="3530335" cy="2756120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89397" y="711653"/>
            <a:ext cx="7342591" cy="1585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2482" y="1327396"/>
            <a:ext cx="1341060" cy="6404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3286" y="6618725"/>
            <a:ext cx="2566039" cy="556823"/>
            <a:chOff x="373286" y="6618725"/>
            <a:chExt cx="2566039" cy="5568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">
              <a:off x="373286" y="6618725"/>
              <a:ext cx="2566039" cy="5568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8309" y="4317040"/>
            <a:ext cx="2261471" cy="556823"/>
            <a:chOff x="458309" y="4317040"/>
            <a:chExt cx="2261471" cy="5568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">
              <a:off x="458309" y="4317040"/>
              <a:ext cx="2261471" cy="55682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0239" y="3238582"/>
            <a:ext cx="2989178" cy="7011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4372" y="3157928"/>
            <a:ext cx="769859" cy="769859"/>
            <a:chOff x="734372" y="3157928"/>
            <a:chExt cx="769859" cy="7698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372" y="3157928"/>
              <a:ext cx="769859" cy="7698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9119" y="4296785"/>
            <a:ext cx="2421244" cy="68473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894" y="4881305"/>
            <a:ext cx="5049230" cy="109557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2642" y="6618854"/>
            <a:ext cx="2680129" cy="68473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4271" y="7114769"/>
            <a:ext cx="5322438" cy="1095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86133" y="2518380"/>
            <a:ext cx="11680746" cy="7238855"/>
            <a:chOff x="5986133" y="2518380"/>
            <a:chExt cx="11680746" cy="723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760" y="-1101048"/>
              <a:ext cx="23361491" cy="144777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402948" y="3421883"/>
              <a:ext cx="3331167" cy="2669372"/>
              <a:chOff x="7402948" y="3421883"/>
              <a:chExt cx="3331167" cy="26693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402948" y="3421883"/>
                <a:ext cx="3331167" cy="26693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822934" y="3354250"/>
              <a:ext cx="3431787" cy="2698264"/>
              <a:chOff x="10822934" y="3354250"/>
              <a:chExt cx="3431787" cy="269826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822934" y="3354250"/>
                <a:ext cx="3431787" cy="269826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83293" y="3335202"/>
              <a:ext cx="3353494" cy="2756053"/>
              <a:chOff x="14283293" y="3335202"/>
              <a:chExt cx="3353494" cy="27560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83293" y="3335202"/>
                <a:ext cx="3353494" cy="27560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58592" y="6809858"/>
              <a:ext cx="3297133" cy="2753423"/>
              <a:chOff x="7458592" y="6809858"/>
              <a:chExt cx="3297133" cy="275342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8592" y="6809858"/>
                <a:ext cx="3297133" cy="275342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824544" y="6810181"/>
              <a:ext cx="3421569" cy="2753100"/>
              <a:chOff x="10824544" y="6810181"/>
              <a:chExt cx="3421569" cy="27531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24544" y="6810181"/>
                <a:ext cx="3421569" cy="27531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85926" y="6809858"/>
              <a:ext cx="3362820" cy="2753423"/>
              <a:chOff x="14285926" y="6809858"/>
              <a:chExt cx="3362820" cy="275342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85926" y="6809858"/>
                <a:ext cx="3362820" cy="275342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401" y="4573856"/>
            <a:ext cx="3516474" cy="7011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7227" y="4487284"/>
            <a:ext cx="769859" cy="769859"/>
            <a:chOff x="677227" y="4487284"/>
            <a:chExt cx="769859" cy="7698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" y="4487284"/>
              <a:ext cx="769859" cy="7698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9397" y="711653"/>
            <a:ext cx="7877918" cy="15859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5815" y="1327396"/>
            <a:ext cx="1341060" cy="6404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6401" y="4573856"/>
            <a:ext cx="3516474" cy="70119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7227" y="4487284"/>
            <a:ext cx="769859" cy="769859"/>
            <a:chOff x="677227" y="4487284"/>
            <a:chExt cx="769859" cy="7698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227" y="4487284"/>
              <a:ext cx="769859" cy="7698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3182" y="5621559"/>
            <a:ext cx="4304924" cy="1095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1289" y="9107388"/>
            <a:ext cx="2568584" cy="607907"/>
            <a:chOff x="6871289" y="9107388"/>
            <a:chExt cx="2568584" cy="607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40000">
              <a:off x="6871289" y="9107388"/>
              <a:ext cx="2568584" cy="607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2510" y="2275634"/>
            <a:ext cx="18750605" cy="5491921"/>
            <a:chOff x="-312510" y="2275634"/>
            <a:chExt cx="18750605" cy="5491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12510" y="2275634"/>
              <a:ext cx="18750605" cy="54919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1388" y="8441863"/>
            <a:ext cx="6737620" cy="8889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08997" y="2631302"/>
            <a:ext cx="5154606" cy="4539110"/>
            <a:chOff x="10408997" y="2631302"/>
            <a:chExt cx="5154606" cy="4539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8589" y="608642"/>
              <a:ext cx="10309213" cy="907822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8997" y="2631302"/>
              <a:ext cx="5154606" cy="45391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6474" y="8978111"/>
            <a:ext cx="7391827" cy="8889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9397" y="711653"/>
            <a:ext cx="3436497" cy="15859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9625" y="1327396"/>
            <a:ext cx="1341060" cy="64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28036" y="2649663"/>
            <a:ext cx="5197945" cy="4520749"/>
            <a:chOff x="2328036" y="2649663"/>
            <a:chExt cx="5197945" cy="4520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5040" y="635185"/>
              <a:ext cx="10395890" cy="904149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8036" y="2649663"/>
              <a:ext cx="5197945" cy="4520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65028" y="4539308"/>
            <a:ext cx="1234271" cy="1207098"/>
            <a:chOff x="8465028" y="4539308"/>
            <a:chExt cx="1234271" cy="12070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65028" y="4539308"/>
              <a:ext cx="1234271" cy="12070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19806" y="4017299"/>
            <a:ext cx="2306621" cy="2251115"/>
            <a:chOff x="12919806" y="4017299"/>
            <a:chExt cx="2306621" cy="2251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2919806" y="4017299"/>
              <a:ext cx="2306621" cy="2251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31353" y="8508541"/>
            <a:ext cx="786132" cy="1020000"/>
            <a:chOff x="3931353" y="8508541"/>
            <a:chExt cx="786132" cy="102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353" y="8508541"/>
              <a:ext cx="786132" cy="10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436497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9625" y="1327396"/>
            <a:ext cx="1341060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33628" y="4190476"/>
            <a:ext cx="7352813" cy="5843422"/>
            <a:chOff x="10233628" y="4190476"/>
            <a:chExt cx="7352813" cy="58434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3628" y="4190476"/>
              <a:ext cx="7352813" cy="5843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5578" y="4225250"/>
            <a:ext cx="6824305" cy="5771198"/>
            <a:chOff x="1725578" y="4225250"/>
            <a:chExt cx="6824305" cy="5771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578" y="4225250"/>
              <a:ext cx="6824305" cy="57711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1741" y="2429480"/>
            <a:ext cx="5054981" cy="867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31454" y="3240237"/>
            <a:ext cx="4512410" cy="3805241"/>
            <a:chOff x="11531454" y="3240237"/>
            <a:chExt cx="4512410" cy="3805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1454" y="3240237"/>
              <a:ext cx="4512410" cy="3805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0272" y="3402159"/>
            <a:ext cx="4454916" cy="3805241"/>
            <a:chOff x="2910272" y="3402159"/>
            <a:chExt cx="4454916" cy="38052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0272" y="3402159"/>
              <a:ext cx="4454916" cy="38052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202" y="2427613"/>
            <a:ext cx="6117952" cy="8685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54266" y="7448263"/>
            <a:ext cx="5643948" cy="25243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6727" y="7448266"/>
            <a:ext cx="6534948" cy="25243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1940" y="2532627"/>
            <a:ext cx="435658" cy="416768"/>
            <a:chOff x="2071940" y="2532627"/>
            <a:chExt cx="435658" cy="4167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1940" y="2532627"/>
              <a:ext cx="435658" cy="416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50869" y="2551631"/>
            <a:ext cx="435658" cy="416768"/>
            <a:chOff x="11150869" y="2551631"/>
            <a:chExt cx="435658" cy="4167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0869" y="2551631"/>
              <a:ext cx="435658" cy="416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436497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9625" y="1327396"/>
            <a:ext cx="1341060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40235" y="4182150"/>
            <a:ext cx="6990435" cy="5840126"/>
            <a:chOff x="9840235" y="4182150"/>
            <a:chExt cx="6990435" cy="584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0235" y="4182150"/>
              <a:ext cx="6990435" cy="5840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5239" y="4182150"/>
            <a:ext cx="6995695" cy="5840126"/>
            <a:chOff x="1505239" y="4182150"/>
            <a:chExt cx="6995695" cy="5840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239" y="4182150"/>
              <a:ext cx="6995695" cy="5840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11180" y="2467116"/>
            <a:ext cx="5436463" cy="868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9868" y="2495197"/>
            <a:ext cx="5056610" cy="868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75477" y="3308517"/>
            <a:ext cx="4483828" cy="3805241"/>
            <a:chOff x="2675477" y="3308517"/>
            <a:chExt cx="4483828" cy="38052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5477" y="3308517"/>
              <a:ext cx="4483828" cy="3805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3997" y="3258961"/>
            <a:ext cx="4464816" cy="3843252"/>
            <a:chOff x="11083997" y="3258961"/>
            <a:chExt cx="4464816" cy="38432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83997" y="3258961"/>
              <a:ext cx="4464816" cy="3843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4332" y="2570723"/>
            <a:ext cx="435658" cy="416768"/>
            <a:chOff x="2704332" y="2570723"/>
            <a:chExt cx="435658" cy="4167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4332" y="2570723"/>
              <a:ext cx="435658" cy="416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8759" y="2561522"/>
            <a:ext cx="435658" cy="416768"/>
            <a:chOff x="10478759" y="2561522"/>
            <a:chExt cx="435658" cy="4167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8759" y="2561522"/>
              <a:ext cx="435658" cy="41676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56811" y="7405549"/>
            <a:ext cx="5562173" cy="25243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17049" y="7415072"/>
            <a:ext cx="5652481" cy="25243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69982" y="3239110"/>
            <a:ext cx="808010" cy="1476516"/>
            <a:chOff x="14069982" y="3239110"/>
            <a:chExt cx="808010" cy="1476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4069982" y="3239110"/>
              <a:ext cx="808010" cy="1476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5986" y="3424396"/>
            <a:ext cx="761291" cy="1099995"/>
            <a:chOff x="9985986" y="3424396"/>
            <a:chExt cx="761291" cy="1099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5986" y="3424396"/>
              <a:ext cx="761291" cy="109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375" y="3547735"/>
            <a:ext cx="960850" cy="960850"/>
            <a:chOff x="2143375" y="3547735"/>
            <a:chExt cx="960850" cy="9608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143375" y="3547735"/>
              <a:ext cx="960850" cy="9608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22074" y="3521249"/>
            <a:ext cx="898910" cy="1024418"/>
            <a:chOff x="6022074" y="3521249"/>
            <a:chExt cx="898910" cy="10244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22074" y="3521249"/>
              <a:ext cx="898910" cy="10244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732" y="577284"/>
            <a:ext cx="3590577" cy="15446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197" y="3718358"/>
            <a:ext cx="2138339" cy="24418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863" y="7097185"/>
            <a:ext cx="2838672" cy="11783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998" y="5475098"/>
            <a:ext cx="3060496" cy="1269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01649" y="3727882"/>
            <a:ext cx="2318244" cy="24418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91599" y="7077492"/>
            <a:ext cx="3508537" cy="16963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5624" y="5475098"/>
            <a:ext cx="2775756" cy="12698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6177" y="3718036"/>
            <a:ext cx="2433824" cy="24418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1009" y="3651369"/>
            <a:ext cx="2447865" cy="24418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77525" y="7062468"/>
            <a:ext cx="3508537" cy="11783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46812" y="5436678"/>
            <a:ext cx="3049819" cy="12698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04192" y="7033135"/>
            <a:ext cx="2804641" cy="6603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19145" y="5427155"/>
            <a:ext cx="3913233" cy="12698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436497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9625" y="1327396"/>
            <a:ext cx="1341060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262" y="781781"/>
            <a:ext cx="1250982" cy="1138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26400" y="4159396"/>
            <a:ext cx="7579614" cy="5840126"/>
            <a:chOff x="9526400" y="4159396"/>
            <a:chExt cx="7579614" cy="584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6400" y="4159396"/>
              <a:ext cx="7579614" cy="5840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9301" y="4159396"/>
            <a:ext cx="7053807" cy="5840126"/>
            <a:chOff x="1399301" y="4159396"/>
            <a:chExt cx="7053807" cy="5840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9301" y="4159396"/>
              <a:ext cx="7053807" cy="5840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0978" y="2573237"/>
            <a:ext cx="4039113" cy="8685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00185" y="2573210"/>
            <a:ext cx="5473339" cy="868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75063" y="3332330"/>
            <a:ext cx="4390093" cy="3766500"/>
            <a:chOff x="2675063" y="3332330"/>
            <a:chExt cx="4390093" cy="3766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5063" y="3332330"/>
              <a:ext cx="4390093" cy="3766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77583" y="3278978"/>
            <a:ext cx="4477248" cy="3805241"/>
            <a:chOff x="11077583" y="3278978"/>
            <a:chExt cx="4477248" cy="38052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7583" y="3278978"/>
              <a:ext cx="4477248" cy="38052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7761" y="7390560"/>
            <a:ext cx="5999495" cy="25243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7057" y="2671563"/>
            <a:ext cx="435658" cy="416768"/>
            <a:chOff x="2047057" y="2671563"/>
            <a:chExt cx="435658" cy="4167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7057" y="2671563"/>
              <a:ext cx="435658" cy="4167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79032" y="2676844"/>
            <a:ext cx="435658" cy="416768"/>
            <a:chOff x="11079032" y="2676844"/>
            <a:chExt cx="435658" cy="4167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79032" y="2676844"/>
              <a:ext cx="435658" cy="41676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0918" y="7447705"/>
            <a:ext cx="6692100" cy="25243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54468"/>
            <a:ext cx="17685843" cy="9594534"/>
            <a:chOff x="299936" y="354468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54468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2379" y="3512731"/>
            <a:ext cx="2314880" cy="2113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047" y="3361266"/>
            <a:ext cx="4257407" cy="2537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4489" y="5882956"/>
            <a:ext cx="3113747" cy="1350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3499" y="2681136"/>
            <a:ext cx="3407446" cy="4922977"/>
            <a:chOff x="12053499" y="2681136"/>
            <a:chExt cx="3407446" cy="49229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3499" y="2681136"/>
              <a:ext cx="3407446" cy="49229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3077" y="1255883"/>
            <a:ext cx="2501274" cy="2850507"/>
            <a:chOff x="14623077" y="1255883"/>
            <a:chExt cx="2501274" cy="2850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623077" y="1255883"/>
              <a:ext cx="2501274" cy="2850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70353" y="6412438"/>
            <a:ext cx="2187332" cy="2187332"/>
            <a:chOff x="14670353" y="6412438"/>
            <a:chExt cx="2187332" cy="21873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670353" y="6412438"/>
              <a:ext cx="2187332" cy="2187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4347" y="6035608"/>
            <a:ext cx="1588781" cy="2903259"/>
            <a:chOff x="10954347" y="6035608"/>
            <a:chExt cx="1588781" cy="29032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954347" y="6035608"/>
              <a:ext cx="1588781" cy="2903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9556" y="6246132"/>
            <a:ext cx="2315887" cy="667063"/>
            <a:chOff x="2179556" y="6246132"/>
            <a:chExt cx="2315887" cy="6670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">
              <a:off x="2179556" y="6246132"/>
              <a:ext cx="2315887" cy="6670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388" y="2384574"/>
            <a:ext cx="3740319" cy="3692911"/>
            <a:chOff x="1486388" y="2384574"/>
            <a:chExt cx="3740319" cy="3692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388" y="2384574"/>
              <a:ext cx="3740319" cy="3692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1725" y="6160828"/>
            <a:ext cx="1695900" cy="978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0316" y="2328924"/>
            <a:ext cx="3740319" cy="3692911"/>
            <a:chOff x="7120316" y="2328924"/>
            <a:chExt cx="3740319" cy="36929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0316" y="2328924"/>
              <a:ext cx="3740319" cy="3692911"/>
              <a:chOff x="7120316" y="2328924"/>
              <a:chExt cx="3740319" cy="36929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0316" y="2328924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78308" y="2998028"/>
              <a:ext cx="3028587" cy="2256040"/>
              <a:chOff x="7478308" y="2998028"/>
              <a:chExt cx="3028587" cy="22560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78308" y="2998028"/>
                <a:ext cx="3028587" cy="22560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01146" y="2381706"/>
            <a:ext cx="3740319" cy="3692911"/>
            <a:chOff x="13001146" y="2381706"/>
            <a:chExt cx="3740319" cy="3692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001146" y="2381706"/>
              <a:ext cx="3740319" cy="3692911"/>
              <a:chOff x="13001146" y="2381706"/>
              <a:chExt cx="3740319" cy="36929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01146" y="2381706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84086" y="2687781"/>
              <a:ext cx="2860155" cy="2731448"/>
              <a:chOff x="13384086" y="2687781"/>
              <a:chExt cx="2860155" cy="27314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4086" y="2687781"/>
                <a:ext cx="2860155" cy="27314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773656" y="6205974"/>
            <a:ext cx="2337757" cy="747480"/>
            <a:chOff x="7773656" y="6205974"/>
            <a:chExt cx="2337757" cy="7474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84591" y="6246183"/>
              <a:ext cx="2315887" cy="667063"/>
              <a:chOff x="7784591" y="6246183"/>
              <a:chExt cx="2315887" cy="6670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7784591" y="6246183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9140" y="6132580"/>
              <a:ext cx="1695900" cy="978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76" y="6215448"/>
            <a:ext cx="2337757" cy="747480"/>
            <a:chOff x="13840176" y="6215448"/>
            <a:chExt cx="2337757" cy="7474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851111" y="6255656"/>
              <a:ext cx="2315887" cy="667063"/>
              <a:chOff x="13851111" y="6255656"/>
              <a:chExt cx="2315887" cy="6670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13851111" y="6255656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5660" y="6170625"/>
              <a:ext cx="1461834" cy="9785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363" y="7336373"/>
            <a:ext cx="4912189" cy="21586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3434" y="1327396"/>
            <a:ext cx="1651029" cy="6404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9004" y="7336374"/>
            <a:ext cx="624218" cy="1963701"/>
            <a:chOff x="709004" y="7336374"/>
            <a:chExt cx="624218" cy="19637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2871" y="7336374"/>
              <a:ext cx="620351" cy="387190"/>
              <a:chOff x="712871" y="7336374"/>
              <a:chExt cx="620351" cy="38719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2871" y="7336374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004" y="8143516"/>
              <a:ext cx="620351" cy="387190"/>
              <a:chOff x="709004" y="8143516"/>
              <a:chExt cx="620351" cy="38719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9004" y="8143516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9004" y="8912886"/>
              <a:ext cx="620351" cy="387190"/>
              <a:chOff x="709004" y="8912886"/>
              <a:chExt cx="620351" cy="38719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9004" y="8912886"/>
                <a:ext cx="620351" cy="38719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2059345" y="2704698"/>
            <a:ext cx="2716525" cy="3010000"/>
            <a:chOff x="2059345" y="2704698"/>
            <a:chExt cx="2716525" cy="301000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9345" y="2704698"/>
              <a:ext cx="2716525" cy="30100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663872" y="7762848"/>
            <a:ext cx="653208" cy="1210496"/>
            <a:chOff x="8663872" y="7762848"/>
            <a:chExt cx="653208" cy="12104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63872" y="7762848"/>
              <a:ext cx="653208" cy="12104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44702" y="7762848"/>
            <a:ext cx="653208" cy="1210496"/>
            <a:chOff x="14544702" y="7762848"/>
            <a:chExt cx="653208" cy="121049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44702" y="7762848"/>
              <a:ext cx="653208" cy="1210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9556" y="6246132"/>
            <a:ext cx="2315887" cy="667063"/>
            <a:chOff x="2179556" y="6246132"/>
            <a:chExt cx="2315887" cy="6670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">
              <a:off x="2179556" y="6246132"/>
              <a:ext cx="2315887" cy="6670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388" y="2384574"/>
            <a:ext cx="3740319" cy="3692911"/>
            <a:chOff x="1486388" y="2384574"/>
            <a:chExt cx="3740319" cy="3692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388" y="2384574"/>
              <a:ext cx="3740319" cy="3692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1725" y="6160828"/>
            <a:ext cx="1695900" cy="978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0316" y="2328924"/>
            <a:ext cx="3740319" cy="3692911"/>
            <a:chOff x="7120316" y="2328924"/>
            <a:chExt cx="3740319" cy="36929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0316" y="2328924"/>
              <a:ext cx="3740319" cy="3692911"/>
              <a:chOff x="7120316" y="2328924"/>
              <a:chExt cx="3740319" cy="36929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0316" y="2328924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78308" y="2998028"/>
              <a:ext cx="3028587" cy="2256040"/>
              <a:chOff x="7478308" y="2998028"/>
              <a:chExt cx="3028587" cy="22560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78308" y="2998028"/>
                <a:ext cx="3028587" cy="22560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01146" y="2381706"/>
            <a:ext cx="3740319" cy="3692911"/>
            <a:chOff x="13001146" y="2381706"/>
            <a:chExt cx="3740319" cy="3692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001146" y="2381706"/>
              <a:ext cx="3740319" cy="3692911"/>
              <a:chOff x="13001146" y="2381706"/>
              <a:chExt cx="3740319" cy="36929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01146" y="2381706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84086" y="2687781"/>
              <a:ext cx="2860155" cy="2731448"/>
              <a:chOff x="13384086" y="2687781"/>
              <a:chExt cx="2860155" cy="27314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4086" y="2687781"/>
                <a:ext cx="2860155" cy="27314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773656" y="6205974"/>
            <a:ext cx="2337757" cy="747480"/>
            <a:chOff x="7773656" y="6205974"/>
            <a:chExt cx="2337757" cy="7474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84591" y="6246183"/>
              <a:ext cx="2315887" cy="667063"/>
              <a:chOff x="7784591" y="6246183"/>
              <a:chExt cx="2315887" cy="6670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7784591" y="6246183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9140" y="6132580"/>
              <a:ext cx="1695900" cy="978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76" y="6215448"/>
            <a:ext cx="2337757" cy="747480"/>
            <a:chOff x="13840176" y="6215448"/>
            <a:chExt cx="2337757" cy="7474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851111" y="6255656"/>
              <a:ext cx="2315887" cy="667063"/>
              <a:chOff x="13851111" y="6255656"/>
              <a:chExt cx="2315887" cy="6670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13851111" y="6255656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5660" y="6170625"/>
              <a:ext cx="1461834" cy="9785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4220" y="7231620"/>
            <a:ext cx="5061773" cy="25396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3434" y="1327396"/>
            <a:ext cx="1651029" cy="6404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9004" y="7336374"/>
            <a:ext cx="624218" cy="1963701"/>
            <a:chOff x="709004" y="7336374"/>
            <a:chExt cx="624218" cy="19637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2871" y="7336374"/>
              <a:ext cx="620351" cy="387190"/>
              <a:chOff x="712871" y="7336374"/>
              <a:chExt cx="620351" cy="38719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2871" y="7336374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004" y="8143516"/>
              <a:ext cx="620351" cy="387190"/>
              <a:chOff x="709004" y="8143516"/>
              <a:chExt cx="620351" cy="38719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9004" y="8143516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9004" y="8912886"/>
              <a:ext cx="620351" cy="387190"/>
              <a:chOff x="709004" y="8912886"/>
              <a:chExt cx="620351" cy="38719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9004" y="8912886"/>
                <a:ext cx="620351" cy="38719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116013" y="7329102"/>
            <a:ext cx="624218" cy="1516082"/>
            <a:chOff x="6116013" y="7329102"/>
            <a:chExt cx="624218" cy="151608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119879" y="7329102"/>
              <a:ext cx="620351" cy="387190"/>
              <a:chOff x="6119879" y="7329102"/>
              <a:chExt cx="620351" cy="38719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19879" y="7329102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116013" y="8457994"/>
              <a:ext cx="620351" cy="387190"/>
              <a:chOff x="6116013" y="8457994"/>
              <a:chExt cx="620351" cy="3871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16013" y="8457994"/>
                <a:ext cx="620351" cy="38719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059345" y="2704698"/>
            <a:ext cx="2716525" cy="3010000"/>
            <a:chOff x="2059345" y="2704698"/>
            <a:chExt cx="2716525" cy="301000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9345" y="2704698"/>
              <a:ext cx="2716525" cy="30100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544702" y="7762848"/>
            <a:ext cx="653208" cy="1210496"/>
            <a:chOff x="14544702" y="7762848"/>
            <a:chExt cx="653208" cy="121049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44702" y="7762848"/>
              <a:ext cx="653208" cy="121049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0363" y="7336373"/>
            <a:ext cx="4912189" cy="21586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9556" y="6246132"/>
            <a:ext cx="2315887" cy="667063"/>
            <a:chOff x="2179556" y="6246132"/>
            <a:chExt cx="2315887" cy="6670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">
              <a:off x="2179556" y="6246132"/>
              <a:ext cx="2315887" cy="6670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6388" y="2384574"/>
            <a:ext cx="3740319" cy="3692911"/>
            <a:chOff x="1486388" y="2384574"/>
            <a:chExt cx="3740319" cy="3692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388" y="2384574"/>
              <a:ext cx="3740319" cy="3692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11725" y="6160828"/>
            <a:ext cx="1695900" cy="9785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0316" y="2328924"/>
            <a:ext cx="3740319" cy="3692911"/>
            <a:chOff x="7120316" y="2328924"/>
            <a:chExt cx="3740319" cy="36929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20316" y="2328924"/>
              <a:ext cx="3740319" cy="3692911"/>
              <a:chOff x="7120316" y="2328924"/>
              <a:chExt cx="3740319" cy="36929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20316" y="2328924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78308" y="2998028"/>
              <a:ext cx="3028587" cy="2256040"/>
              <a:chOff x="7478308" y="2998028"/>
              <a:chExt cx="3028587" cy="22560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78308" y="2998028"/>
                <a:ext cx="3028587" cy="22560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01146" y="2381706"/>
            <a:ext cx="3740319" cy="3692911"/>
            <a:chOff x="13001146" y="2381706"/>
            <a:chExt cx="3740319" cy="3692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001146" y="2381706"/>
              <a:ext cx="3740319" cy="3692911"/>
              <a:chOff x="13001146" y="2381706"/>
              <a:chExt cx="3740319" cy="369291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01146" y="2381706"/>
                <a:ext cx="3740319" cy="36929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84086" y="2687781"/>
              <a:ext cx="2860155" cy="2731448"/>
              <a:chOff x="13384086" y="2687781"/>
              <a:chExt cx="2860155" cy="27314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384086" y="2687781"/>
                <a:ext cx="2860155" cy="27314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773656" y="6205974"/>
            <a:ext cx="2337757" cy="747480"/>
            <a:chOff x="7773656" y="6205974"/>
            <a:chExt cx="2337757" cy="7474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84591" y="6246183"/>
              <a:ext cx="2315887" cy="667063"/>
              <a:chOff x="7784591" y="6246183"/>
              <a:chExt cx="2315887" cy="6670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7784591" y="6246183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9140" y="6132580"/>
              <a:ext cx="1695900" cy="978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40176" y="6215448"/>
            <a:ext cx="2337757" cy="747480"/>
            <a:chOff x="13840176" y="6215448"/>
            <a:chExt cx="2337757" cy="7474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851111" y="6255656"/>
              <a:ext cx="2315887" cy="667063"/>
              <a:chOff x="13851111" y="6255656"/>
              <a:chExt cx="2315887" cy="6670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20000">
                <a:off x="13851111" y="6255656"/>
                <a:ext cx="2315887" cy="6670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35660" y="6170625"/>
              <a:ext cx="1461834" cy="9785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4220" y="7231620"/>
            <a:ext cx="5061773" cy="25396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8763" y="7212573"/>
            <a:ext cx="5618472" cy="21586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3434" y="1327396"/>
            <a:ext cx="1651029" cy="6404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09004" y="7336374"/>
            <a:ext cx="624218" cy="1963701"/>
            <a:chOff x="709004" y="7336374"/>
            <a:chExt cx="624218" cy="19637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2871" y="7336374"/>
              <a:ext cx="620351" cy="387190"/>
              <a:chOff x="712871" y="7336374"/>
              <a:chExt cx="620351" cy="38719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12871" y="7336374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004" y="8143516"/>
              <a:ext cx="620351" cy="387190"/>
              <a:chOff x="709004" y="8143516"/>
              <a:chExt cx="620351" cy="38719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09004" y="8143516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09004" y="8912886"/>
              <a:ext cx="620351" cy="387190"/>
              <a:chOff x="709004" y="8912886"/>
              <a:chExt cx="620351" cy="38719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09004" y="8912886"/>
                <a:ext cx="620351" cy="38719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116013" y="7329102"/>
            <a:ext cx="624218" cy="1516082"/>
            <a:chOff x="6116013" y="7329102"/>
            <a:chExt cx="624218" cy="151608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119879" y="7329102"/>
              <a:ext cx="620351" cy="387190"/>
              <a:chOff x="6119879" y="7329102"/>
              <a:chExt cx="620351" cy="38719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19879" y="7329102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116013" y="8457994"/>
              <a:ext cx="620351" cy="387190"/>
              <a:chOff x="6116013" y="8457994"/>
              <a:chExt cx="620351" cy="38719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16013" y="8457994"/>
                <a:ext cx="620351" cy="38719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2059345" y="2704698"/>
            <a:ext cx="2716525" cy="3010000"/>
            <a:chOff x="2059345" y="2704698"/>
            <a:chExt cx="2716525" cy="30100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9345" y="2704698"/>
              <a:ext cx="2716525" cy="30100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867374" y="7383993"/>
            <a:ext cx="624218" cy="1516082"/>
            <a:chOff x="11867374" y="7383993"/>
            <a:chExt cx="624218" cy="151608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1871241" y="7383993"/>
              <a:ext cx="620351" cy="387190"/>
              <a:chOff x="11871241" y="7383993"/>
              <a:chExt cx="620351" cy="38719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871241" y="7383993"/>
                <a:ext cx="620351" cy="38719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867374" y="8512886"/>
              <a:ext cx="620351" cy="387190"/>
              <a:chOff x="11867374" y="8512886"/>
              <a:chExt cx="620351" cy="38719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867374" y="8512886"/>
                <a:ext cx="620351" cy="387190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0363" y="7336373"/>
            <a:ext cx="4912189" cy="21586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387" y="1327396"/>
            <a:ext cx="1651029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801" y="800784"/>
            <a:ext cx="1244934" cy="1129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8273" y="4131746"/>
            <a:ext cx="646460" cy="462008"/>
            <a:chOff x="3318273" y="4131746"/>
            <a:chExt cx="646460" cy="462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273" y="4131746"/>
              <a:ext cx="646460" cy="4620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2640" y="2934562"/>
            <a:ext cx="2922750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27442" y="2547902"/>
            <a:ext cx="4818599" cy="1339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7890" y="3542613"/>
            <a:ext cx="7787863" cy="937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20321" y="5109376"/>
            <a:ext cx="5777477" cy="1285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9310" y="4131746"/>
            <a:ext cx="3231132" cy="3102202"/>
            <a:chOff x="14129310" y="4131746"/>
            <a:chExt cx="3231132" cy="31022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29310" y="4131746"/>
              <a:ext cx="3231132" cy="31022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8643" y="7671674"/>
            <a:ext cx="5072336" cy="13510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7577" y="7086342"/>
            <a:ext cx="2651881" cy="2871378"/>
            <a:chOff x="2327577" y="7086342"/>
            <a:chExt cx="2651881" cy="28713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7577" y="7086342"/>
              <a:ext cx="2651881" cy="28713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2158" y="1824944"/>
            <a:ext cx="3113490" cy="3113490"/>
            <a:chOff x="1742158" y="1824944"/>
            <a:chExt cx="3113490" cy="3113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2158" y="1824944"/>
              <a:ext cx="3113490" cy="3113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4387" y="1327396"/>
            <a:ext cx="1651029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0801" y="800784"/>
            <a:ext cx="1244934" cy="1129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8273" y="4131746"/>
            <a:ext cx="646460" cy="462008"/>
            <a:chOff x="3318273" y="4131746"/>
            <a:chExt cx="646460" cy="4620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8273" y="4131746"/>
              <a:ext cx="646460" cy="4620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2640" y="2934562"/>
            <a:ext cx="2922750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27442" y="2547902"/>
            <a:ext cx="4818599" cy="1339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7890" y="3542613"/>
            <a:ext cx="7787863" cy="937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98663" y="5531864"/>
            <a:ext cx="3021083" cy="585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20321" y="5109376"/>
            <a:ext cx="5777477" cy="1285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0068" y="6081287"/>
            <a:ext cx="6404261" cy="9496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2158" y="1824944"/>
            <a:ext cx="3113490" cy="3113490"/>
            <a:chOff x="1742158" y="1824944"/>
            <a:chExt cx="3113490" cy="3113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2158" y="1824944"/>
              <a:ext cx="3113490" cy="3113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29310" y="4131746"/>
            <a:ext cx="3231132" cy="3102202"/>
            <a:chOff x="14129310" y="4131746"/>
            <a:chExt cx="3231132" cy="31022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9310" y="4131746"/>
              <a:ext cx="3231132" cy="31022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58643" y="7671674"/>
            <a:ext cx="5072336" cy="13510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27577" y="7086342"/>
            <a:ext cx="2651881" cy="2871378"/>
            <a:chOff x="2327577" y="7086342"/>
            <a:chExt cx="2651881" cy="28713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577" y="7086342"/>
              <a:ext cx="2651881" cy="2871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2158" y="1824944"/>
            <a:ext cx="3113490" cy="3113490"/>
            <a:chOff x="1742158" y="1824944"/>
            <a:chExt cx="3113490" cy="3113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2158" y="1824944"/>
              <a:ext cx="3113490" cy="31134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9397" y="711653"/>
            <a:ext cx="3292636" cy="158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387" y="1327396"/>
            <a:ext cx="1651029" cy="640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801" y="800784"/>
            <a:ext cx="1244934" cy="11292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22640" y="2934562"/>
            <a:ext cx="2922750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27442" y="2547902"/>
            <a:ext cx="4818599" cy="1339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7890" y="3542613"/>
            <a:ext cx="7787863" cy="937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98663" y="5531864"/>
            <a:ext cx="3021083" cy="585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20321" y="5109376"/>
            <a:ext cx="5777477" cy="12850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88968" y="8700759"/>
            <a:ext cx="6892021" cy="987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2088" y="8072919"/>
            <a:ext cx="3564309" cy="6349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58643" y="7671674"/>
            <a:ext cx="5072336" cy="13510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9310" y="4131746"/>
            <a:ext cx="3231132" cy="3102202"/>
            <a:chOff x="14129310" y="4131746"/>
            <a:chExt cx="3231132" cy="31022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29310" y="4131746"/>
              <a:ext cx="3231132" cy="31022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7577" y="7086342"/>
            <a:ext cx="2651881" cy="2871378"/>
            <a:chOff x="2327577" y="7086342"/>
            <a:chExt cx="2651881" cy="28713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577" y="7086342"/>
              <a:ext cx="2651881" cy="287137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90068" y="6081287"/>
            <a:ext cx="6404261" cy="949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54468"/>
            <a:ext cx="17685843" cy="9594534"/>
            <a:chOff x="299936" y="354468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54468"/>
              <a:ext cx="17685843" cy="95945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2379" y="3512731"/>
            <a:ext cx="2314880" cy="21136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047" y="3361266"/>
            <a:ext cx="4257407" cy="25372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4489" y="5882956"/>
            <a:ext cx="3113747" cy="757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71454" y="2136814"/>
            <a:ext cx="3290058" cy="6012087"/>
            <a:chOff x="12771454" y="2136814"/>
            <a:chExt cx="3290058" cy="6012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2771454" y="2136814"/>
              <a:ext cx="3290058" cy="6012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3143" y="2292350"/>
            <a:ext cx="2501274" cy="2850507"/>
            <a:chOff x="10703143" y="2292350"/>
            <a:chExt cx="2501274" cy="28505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703143" y="2292350"/>
              <a:ext cx="2501274" cy="2850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48269" y="5694220"/>
            <a:ext cx="2187332" cy="2187332"/>
            <a:chOff x="15448269" y="5694220"/>
            <a:chExt cx="2187332" cy="21873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448269" y="5694220"/>
              <a:ext cx="2187332" cy="2187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8584" y="7881552"/>
            <a:ext cx="2070038" cy="2990730"/>
            <a:chOff x="9638584" y="7881552"/>
            <a:chExt cx="2070038" cy="2990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8584" y="7881552"/>
              <a:ext cx="2070038" cy="2990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792" y="8931741"/>
            <a:ext cx="10542978" cy="1097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10563" y="2028440"/>
            <a:ext cx="12309386" cy="6731695"/>
            <a:chOff x="3110563" y="2028440"/>
            <a:chExt cx="12309386" cy="67316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0563" y="2028440"/>
              <a:ext cx="12309386" cy="67316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161" y="693873"/>
            <a:ext cx="3688028" cy="14992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3434" y="1327396"/>
            <a:ext cx="1655832" cy="640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85091" y="1776111"/>
            <a:ext cx="1443623" cy="952785"/>
            <a:chOff x="14385091" y="1776111"/>
            <a:chExt cx="1443623" cy="9527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85091" y="1776111"/>
              <a:ext cx="1443623" cy="952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0724" y="8068479"/>
            <a:ext cx="1443623" cy="952785"/>
            <a:chOff x="2660724" y="8068479"/>
            <a:chExt cx="1443623" cy="9527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0724" y="8068479"/>
              <a:ext cx="1443623" cy="952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545902" y="76190"/>
            <a:ext cx="1662976" cy="1630996"/>
            <a:chOff x="16545902" y="76190"/>
            <a:chExt cx="1662976" cy="16309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45902" y="76190"/>
              <a:ext cx="1662976" cy="16309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43929" y="129434"/>
            <a:ext cx="2106086" cy="5422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0766" y="1449909"/>
            <a:ext cx="7698299" cy="22856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78326" y="586429"/>
            <a:ext cx="2762635" cy="1936475"/>
            <a:chOff x="8778326" y="586429"/>
            <a:chExt cx="2762635" cy="19364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8326" y="586429"/>
              <a:ext cx="2762635" cy="19364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54612" y="3999080"/>
            <a:ext cx="11647428" cy="3931707"/>
            <a:chOff x="2954612" y="3999080"/>
            <a:chExt cx="11647428" cy="39317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18067" y="2329649"/>
              <a:ext cx="23294855" cy="786341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4612" y="3999080"/>
              <a:ext cx="11647428" cy="39317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9629" y="9290376"/>
            <a:ext cx="10614492" cy="698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64070" y="4974113"/>
            <a:ext cx="9476219" cy="394632"/>
            <a:chOff x="4364070" y="4974113"/>
            <a:chExt cx="9476219" cy="3946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64070" y="5020173"/>
              <a:ext cx="412206" cy="348572"/>
              <a:chOff x="4364070" y="5020173"/>
              <a:chExt cx="412206" cy="34857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64070" y="5020173"/>
                <a:ext cx="412206" cy="3485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72303" y="4974113"/>
              <a:ext cx="367986" cy="326135"/>
              <a:chOff x="13472303" y="4974113"/>
              <a:chExt cx="367986" cy="3261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3472303" y="4974113"/>
                <a:ext cx="367986" cy="326135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7925" y="4958509"/>
            <a:ext cx="9464391" cy="21760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20649" y="6485742"/>
            <a:ext cx="2054794" cy="463281"/>
            <a:chOff x="11820649" y="6485742"/>
            <a:chExt cx="2054794" cy="4632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0649" y="6485742"/>
              <a:ext cx="2054794" cy="463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7315" y="8998392"/>
            <a:ext cx="9725111" cy="10971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00849" y="1978102"/>
            <a:ext cx="12327973" cy="6814457"/>
            <a:chOff x="3100849" y="1978102"/>
            <a:chExt cx="12327973" cy="68144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0849" y="1978102"/>
              <a:ext cx="12327973" cy="6814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82341" y="1757063"/>
            <a:ext cx="1443623" cy="952785"/>
            <a:chOff x="14382341" y="1757063"/>
            <a:chExt cx="1443623" cy="952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82341" y="1757063"/>
              <a:ext cx="1443623" cy="952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77022" y="8058955"/>
            <a:ext cx="1443623" cy="952785"/>
            <a:chOff x="2677022" y="8058955"/>
            <a:chExt cx="1443623" cy="952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7022" y="8058955"/>
              <a:ext cx="1443623" cy="952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161" y="693873"/>
            <a:ext cx="3688028" cy="1499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3434" y="1327396"/>
            <a:ext cx="1655832" cy="64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19128" y="104762"/>
            <a:ext cx="1652301" cy="16523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8954" y="8713630"/>
            <a:ext cx="9503382" cy="14526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06009" y="1998441"/>
            <a:ext cx="12340699" cy="6628473"/>
            <a:chOff x="3006009" y="1998441"/>
            <a:chExt cx="12340699" cy="66284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6009" y="1998441"/>
              <a:ext cx="12340699" cy="66284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9853" y="1738015"/>
            <a:ext cx="1443623" cy="952785"/>
            <a:chOff x="14289853" y="1738015"/>
            <a:chExt cx="1443623" cy="9527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853" y="1738015"/>
              <a:ext cx="1443623" cy="9527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6438" y="7906574"/>
            <a:ext cx="1443623" cy="952785"/>
            <a:chOff x="2546438" y="7906574"/>
            <a:chExt cx="1443623" cy="952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6438" y="7906574"/>
              <a:ext cx="1443623" cy="9527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161" y="693873"/>
            <a:ext cx="3688028" cy="1499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3434" y="1327396"/>
            <a:ext cx="1655832" cy="6404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22" y="604000"/>
              <a:ext cx="1296158" cy="1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262" y="781781"/>
            <a:ext cx="1195084" cy="11387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27180" y="133333"/>
            <a:ext cx="1633738" cy="16337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8791" y="205801"/>
            <a:ext cx="2299486" cy="5422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F94024-07DC-4A5C-B936-68203A41318A}"/>
              </a:ext>
            </a:extLst>
          </p:cNvPr>
          <p:cNvSpPr txBox="1"/>
          <p:nvPr/>
        </p:nvSpPr>
        <p:spPr>
          <a:xfrm>
            <a:off x="12925852" y="172104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b="1" dirty="0">
                <a:hlinkClick r:id="rId11"/>
              </a:rPr>
              <a:t>오감만족 로드</a:t>
            </a:r>
            <a:endParaRPr lang="ko-KR" altLang="en-US" sz="27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684" y="692422"/>
            <a:ext cx="16132792" cy="8806277"/>
            <a:chOff x="1192684" y="692422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684" y="692422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1751" y="4066396"/>
            <a:ext cx="7209319" cy="24215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7326" y="8456953"/>
            <a:ext cx="4298058" cy="503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6464" y="7980073"/>
            <a:ext cx="2074767" cy="6473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37852" y="7897411"/>
            <a:ext cx="546221" cy="498269"/>
            <a:chOff x="7937852" y="7897411"/>
            <a:chExt cx="546221" cy="498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37852" y="7914038"/>
              <a:ext cx="312451" cy="312451"/>
              <a:chOff x="7937852" y="7914038"/>
              <a:chExt cx="312451" cy="31245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7937852" y="7914038"/>
                <a:ext cx="312451" cy="3124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71891" y="8096626"/>
              <a:ext cx="281028" cy="299054"/>
              <a:chOff x="7971891" y="8096626"/>
              <a:chExt cx="281028" cy="29905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971891" y="8096626"/>
                <a:ext cx="281028" cy="2990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52209" y="7947510"/>
              <a:ext cx="266980" cy="302709"/>
              <a:chOff x="8152209" y="7947510"/>
              <a:chExt cx="266980" cy="3027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8520000">
                <a:off x="8152209" y="7947510"/>
                <a:ext cx="266980" cy="3027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77611" y="8103578"/>
              <a:ext cx="173409" cy="316879"/>
              <a:chOff x="8177611" y="8103578"/>
              <a:chExt cx="173409" cy="3168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8177611" y="8103578"/>
                <a:ext cx="173409" cy="3168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684" y="692422"/>
            <a:ext cx="16132792" cy="8806277"/>
            <a:chOff x="1192684" y="692422"/>
            <a:chExt cx="16132792" cy="8806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684" y="692422"/>
              <a:ext cx="16132792" cy="880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01197" y="-1000216"/>
            <a:ext cx="1796547" cy="3468238"/>
            <a:chOff x="15801197" y="-1000216"/>
            <a:chExt cx="1796547" cy="3468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5801197" y="-1000216"/>
              <a:ext cx="1796547" cy="3468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887" y="467451"/>
            <a:ext cx="2267479" cy="2267479"/>
            <a:chOff x="370887" y="467451"/>
            <a:chExt cx="2267479" cy="2267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0887" y="467451"/>
              <a:ext cx="2267479" cy="2267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6" y="7314610"/>
            <a:ext cx="3025801" cy="4891661"/>
            <a:chOff x="114286" y="7314610"/>
            <a:chExt cx="3025801" cy="48916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14286" y="7314610"/>
              <a:ext cx="3025801" cy="48916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7867" y="7123126"/>
            <a:ext cx="2032881" cy="3714784"/>
            <a:chOff x="15897867" y="7123126"/>
            <a:chExt cx="2032881" cy="371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897867" y="7123126"/>
              <a:ext cx="2032881" cy="37147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1754" y="4066392"/>
            <a:ext cx="5933556" cy="24215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7326" y="8456953"/>
            <a:ext cx="4298058" cy="5032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6464" y="7980073"/>
            <a:ext cx="2074767" cy="6473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37852" y="7897411"/>
            <a:ext cx="546221" cy="498269"/>
            <a:chOff x="7937852" y="7897411"/>
            <a:chExt cx="546221" cy="498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37852" y="7914038"/>
              <a:ext cx="312451" cy="312451"/>
              <a:chOff x="7937852" y="7914038"/>
              <a:chExt cx="312451" cy="31245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7937852" y="7914038"/>
                <a:ext cx="312451" cy="3124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71891" y="8096626"/>
              <a:ext cx="281028" cy="299054"/>
              <a:chOff x="7971891" y="8096626"/>
              <a:chExt cx="281028" cy="29905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971891" y="8096626"/>
                <a:ext cx="281028" cy="2990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152209" y="7947510"/>
              <a:ext cx="266980" cy="302709"/>
              <a:chOff x="8152209" y="7947510"/>
              <a:chExt cx="266980" cy="30270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8520000">
                <a:off x="8152209" y="7947510"/>
                <a:ext cx="266980" cy="3027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77611" y="8103578"/>
              <a:ext cx="173409" cy="316879"/>
              <a:chOff x="8177611" y="8103578"/>
              <a:chExt cx="173409" cy="3168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8177611" y="8103578"/>
                <a:ext cx="173409" cy="3168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54468"/>
            <a:ext cx="17685843" cy="9594534"/>
            <a:chOff x="299936" y="354468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54468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1174" y="2622403"/>
            <a:ext cx="4973160" cy="4973160"/>
            <a:chOff x="11061174" y="2622403"/>
            <a:chExt cx="4973160" cy="4973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061174" y="2622403"/>
              <a:ext cx="4973160" cy="4973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2381" y="3512730"/>
            <a:ext cx="2314880" cy="21136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4489" y="5882958"/>
            <a:ext cx="2396955" cy="13509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1807" y="3361269"/>
            <a:ext cx="3077657" cy="25372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24320" y="1320168"/>
            <a:ext cx="2566698" cy="2925066"/>
            <a:chOff x="14024320" y="1320168"/>
            <a:chExt cx="2566698" cy="2925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024320" y="1320168"/>
              <a:ext cx="2566698" cy="2925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241" y="5939736"/>
            <a:ext cx="2047391" cy="2958289"/>
            <a:chOff x="10342241" y="5939736"/>
            <a:chExt cx="2047391" cy="2958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2241" y="5939736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3175" y="7040499"/>
            <a:ext cx="1525967" cy="2788475"/>
            <a:chOff x="14903175" y="7040499"/>
            <a:chExt cx="1525967" cy="27884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4903175" y="7040499"/>
              <a:ext cx="1525967" cy="2788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2510" y="2275634"/>
            <a:ext cx="18750605" cy="5821219"/>
            <a:chOff x="-312510" y="2275634"/>
            <a:chExt cx="18750605" cy="5821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2510" y="2275634"/>
              <a:ext cx="18750605" cy="5821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7200" y="3169769"/>
            <a:ext cx="3979126" cy="3979126"/>
            <a:chOff x="13767200" y="3169769"/>
            <a:chExt cx="3979126" cy="39791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7235" y="1403905"/>
              <a:ext cx="7958253" cy="795825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7200" y="3169769"/>
              <a:ext cx="3979126" cy="3979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29685" y="3271618"/>
            <a:ext cx="3650106" cy="1896653"/>
            <a:chOff x="13929685" y="3271618"/>
            <a:chExt cx="3650106" cy="1896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9685" y="3271618"/>
              <a:ext cx="3650106" cy="1896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242" y="3169769"/>
            <a:ext cx="3979126" cy="3979126"/>
            <a:chOff x="502242" y="3169769"/>
            <a:chExt cx="3979126" cy="39791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7724" y="1403905"/>
              <a:ext cx="7958253" cy="795825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242" y="3169769"/>
              <a:ext cx="3979126" cy="3979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726" y="3271618"/>
            <a:ext cx="3650106" cy="1896653"/>
            <a:chOff x="664726" y="3271618"/>
            <a:chExt cx="3650106" cy="1896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726" y="3271618"/>
              <a:ext cx="3650106" cy="1896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2611" y="3169769"/>
            <a:ext cx="3979126" cy="3979126"/>
            <a:chOff x="4892611" y="3169769"/>
            <a:chExt cx="3979126" cy="39791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646" y="1403905"/>
              <a:ext cx="7958253" cy="79582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2611" y="3169769"/>
              <a:ext cx="3979126" cy="39791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55096" y="3271618"/>
            <a:ext cx="3650106" cy="1896653"/>
            <a:chOff x="5055096" y="3271618"/>
            <a:chExt cx="3650106" cy="1896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5096" y="3271618"/>
              <a:ext cx="3650106" cy="18966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9397" y="711653"/>
            <a:ext cx="3580359" cy="15859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9624" y="1327394"/>
            <a:ext cx="1279579" cy="6404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1222" y="604000"/>
              <a:ext cx="1296158" cy="1285714"/>
              <a:chOff x="751222" y="604000"/>
              <a:chExt cx="1296158" cy="128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1222" y="604000"/>
                <a:ext cx="1296158" cy="128571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263" y="781780"/>
              <a:ext cx="1195083" cy="11292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9081" y="8475471"/>
            <a:ext cx="13201040" cy="13936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05076" y="8409281"/>
            <a:ext cx="455145" cy="376187"/>
            <a:chOff x="15405076" y="8409281"/>
            <a:chExt cx="455145" cy="3761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05076" y="8409281"/>
              <a:ext cx="455145" cy="3761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17642" y="8376547"/>
            <a:ext cx="442952" cy="366109"/>
            <a:chOff x="2317642" y="8376547"/>
            <a:chExt cx="442952" cy="36610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740000">
              <a:off x="2317642" y="8376547"/>
              <a:ext cx="442952" cy="36610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33034" y="2383773"/>
            <a:ext cx="1132759" cy="18494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19581" y="3169769"/>
            <a:ext cx="3979126" cy="3979126"/>
            <a:chOff x="9319581" y="3169769"/>
            <a:chExt cx="3979126" cy="39791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9616" y="1403905"/>
              <a:ext cx="7958253" cy="79582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9581" y="3169769"/>
              <a:ext cx="3979126" cy="39791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82066" y="3271618"/>
            <a:ext cx="3650106" cy="1896653"/>
            <a:chOff x="9482066" y="3271618"/>
            <a:chExt cx="3650106" cy="18966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066" y="3271618"/>
              <a:ext cx="3650106" cy="189665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9053" y="2282057"/>
            <a:ext cx="1188060" cy="195565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35600" y="2338616"/>
            <a:ext cx="1183171" cy="195565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07114" y="5262366"/>
            <a:ext cx="3549536" cy="113419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22684" y="2338616"/>
            <a:ext cx="1242818" cy="1955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30" y="5271890"/>
            <a:ext cx="3885012" cy="113419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39095" y="3832559"/>
            <a:ext cx="1507245" cy="1177611"/>
            <a:chOff x="1739095" y="3832559"/>
            <a:chExt cx="1507245" cy="117761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9095" y="3832559"/>
              <a:ext cx="1507245" cy="117761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16618" y="5271890"/>
            <a:ext cx="3769818" cy="113419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489840" y="3577221"/>
            <a:ext cx="1543421" cy="1520270"/>
            <a:chOff x="10489840" y="3577221"/>
            <a:chExt cx="1543421" cy="152027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89840" y="3577221"/>
              <a:ext cx="1543421" cy="15202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92034" y="3618525"/>
            <a:ext cx="1300235" cy="1463801"/>
            <a:chOff x="14992034" y="3618525"/>
            <a:chExt cx="1300235" cy="146380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92034" y="3618525"/>
              <a:ext cx="1300235" cy="146380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45135" y="5267106"/>
            <a:ext cx="4600744" cy="113419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131610" y="8991065"/>
            <a:ext cx="4870571" cy="116456"/>
            <a:chOff x="11131610" y="8991065"/>
            <a:chExt cx="4870571" cy="11645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31610" y="8991065"/>
              <a:ext cx="4870571" cy="11645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09800" y="3714221"/>
            <a:ext cx="2756301" cy="1341631"/>
            <a:chOff x="5609800" y="3714221"/>
            <a:chExt cx="2756301" cy="134163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09800" y="3714221"/>
              <a:ext cx="2756301" cy="1341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2510" y="2275634"/>
            <a:ext cx="18750605" cy="6053816"/>
            <a:chOff x="-312510" y="2275634"/>
            <a:chExt cx="18750605" cy="60538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2510" y="2275634"/>
              <a:ext cx="18750605" cy="60538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9397" y="711653"/>
            <a:ext cx="3580359" cy="1585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69624" y="1327394"/>
            <a:ext cx="1279579" cy="640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1222" y="604000"/>
              <a:ext cx="1296158" cy="1285714"/>
              <a:chOff x="751222" y="604000"/>
              <a:chExt cx="1296158" cy="12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222" y="604000"/>
                <a:ext cx="1296158" cy="12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263" y="781780"/>
              <a:ext cx="1195083" cy="11292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48871" y="8823339"/>
            <a:ext cx="10828236" cy="835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2008" y="2904197"/>
            <a:ext cx="4702245" cy="4786027"/>
            <a:chOff x="3162008" y="2904197"/>
            <a:chExt cx="4702245" cy="4786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807" y="818105"/>
              <a:ext cx="9404491" cy="957205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2008" y="2904197"/>
              <a:ext cx="4702245" cy="4786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1259" y="2928898"/>
            <a:ext cx="5057444" cy="4786027"/>
            <a:chOff x="10351259" y="2928898"/>
            <a:chExt cx="5057444" cy="47860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34927" y="848275"/>
              <a:ext cx="10114889" cy="957205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1259" y="2928898"/>
              <a:ext cx="5057444" cy="4786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10388" y="9125768"/>
            <a:ext cx="3948692" cy="448845"/>
            <a:chOff x="7710388" y="9125768"/>
            <a:chExt cx="3948692" cy="4488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0388" y="9125768"/>
              <a:ext cx="3948692" cy="448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9397" y="711653"/>
            <a:ext cx="3580358" cy="1585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9624" y="1327394"/>
            <a:ext cx="1279579" cy="6404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1222" y="604000"/>
              <a:ext cx="1296158" cy="1285714"/>
              <a:chOff x="751222" y="604000"/>
              <a:chExt cx="1296158" cy="12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1222" y="604000"/>
                <a:ext cx="1296158" cy="12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263" y="781780"/>
              <a:ext cx="1195083" cy="1129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86906" y="2760880"/>
            <a:ext cx="10649656" cy="5070757"/>
            <a:chOff x="6686906" y="2760880"/>
            <a:chExt cx="10649656" cy="50707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6906" y="2760880"/>
              <a:ext cx="10649656" cy="5070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984" y="5087082"/>
            <a:ext cx="4735428" cy="4202216"/>
            <a:chOff x="855984" y="5087082"/>
            <a:chExt cx="4735428" cy="42022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64108" y="3193753"/>
              <a:ext cx="9470856" cy="840443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984" y="5087082"/>
              <a:ext cx="4735428" cy="42022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0077" y="4258696"/>
            <a:ext cx="3742320" cy="3761588"/>
            <a:chOff x="4100077" y="4258696"/>
            <a:chExt cx="3742320" cy="37615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960000">
              <a:off x="4100077" y="4258696"/>
              <a:ext cx="3742320" cy="37615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11570" y="6482918"/>
            <a:ext cx="2367714" cy="2367714"/>
            <a:chOff x="2911570" y="6482918"/>
            <a:chExt cx="2367714" cy="2367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1570" y="6482918"/>
              <a:ext cx="2367714" cy="236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21038" y="4140534"/>
            <a:ext cx="1677552" cy="3284368"/>
            <a:chOff x="5721038" y="4140534"/>
            <a:chExt cx="1677552" cy="32843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80000">
              <a:off x="5721038" y="4140534"/>
              <a:ext cx="1677552" cy="328436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30780" y="3379237"/>
            <a:ext cx="8596178" cy="42307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92652" y="3497833"/>
            <a:ext cx="854954" cy="728111"/>
            <a:chOff x="7092652" y="3497833"/>
            <a:chExt cx="854954" cy="7281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2652" y="3497833"/>
              <a:ext cx="854954" cy="728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5990" y="5439082"/>
            <a:ext cx="854954" cy="728111"/>
            <a:chOff x="8675990" y="5439082"/>
            <a:chExt cx="854954" cy="7281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5990" y="5439082"/>
              <a:ext cx="854954" cy="728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936" y="354468"/>
            <a:ext cx="17685843" cy="9594534"/>
            <a:chOff x="299936" y="354468"/>
            <a:chExt cx="17685843" cy="9594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36" y="354468"/>
              <a:ext cx="17685843" cy="9594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39413" y="2767791"/>
            <a:ext cx="4311921" cy="4913960"/>
            <a:chOff x="11639413" y="2767791"/>
            <a:chExt cx="4311921" cy="49139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639413" y="2767791"/>
              <a:ext cx="4311921" cy="4913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70353" y="6412438"/>
            <a:ext cx="2721004" cy="2721004"/>
            <a:chOff x="14670353" y="6412438"/>
            <a:chExt cx="2721004" cy="27210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670353" y="6412438"/>
              <a:ext cx="2721004" cy="272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50239" y="863295"/>
            <a:ext cx="2047391" cy="2958289"/>
            <a:chOff x="16650239" y="863295"/>
            <a:chExt cx="2047391" cy="29582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650239" y="863295"/>
              <a:ext cx="2047391" cy="2958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9109" y="2022716"/>
            <a:ext cx="1588781" cy="2903259"/>
            <a:chOff x="11259109" y="2022716"/>
            <a:chExt cx="1588781" cy="29032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259109" y="2022716"/>
              <a:ext cx="1588781" cy="29032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62379" y="3512731"/>
            <a:ext cx="2314880" cy="21136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41810" y="3361266"/>
            <a:ext cx="3077657" cy="2537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4489" y="5882956"/>
            <a:ext cx="3113747" cy="1944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71963" y="2912002"/>
            <a:ext cx="7021552" cy="6196634"/>
            <a:chOff x="9571963" y="2912002"/>
            <a:chExt cx="7021552" cy="61966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1963" y="2912002"/>
              <a:ext cx="7021552" cy="61966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4105" y="2912002"/>
            <a:ext cx="7324131" cy="6196634"/>
            <a:chOff x="2014105" y="2912002"/>
            <a:chExt cx="7324131" cy="61966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4105" y="2912002"/>
              <a:ext cx="7324131" cy="6196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3176" y="4809676"/>
            <a:ext cx="303806" cy="298972"/>
            <a:chOff x="2663176" y="4809676"/>
            <a:chExt cx="303806" cy="2989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176" y="4809676"/>
              <a:ext cx="303806" cy="2989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63671" y="5965589"/>
            <a:ext cx="303806" cy="298972"/>
            <a:chOff x="2663671" y="5965589"/>
            <a:chExt cx="303806" cy="2989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3671" y="5965589"/>
              <a:ext cx="303806" cy="2989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4131" y="7666708"/>
            <a:ext cx="303806" cy="298972"/>
            <a:chOff x="2654131" y="7666708"/>
            <a:chExt cx="303806" cy="298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4131" y="7666708"/>
              <a:ext cx="303806" cy="2989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18626" y="4203740"/>
            <a:ext cx="3304276" cy="193861"/>
            <a:chOff x="4118626" y="4203740"/>
            <a:chExt cx="3304276" cy="19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8626" y="4203740"/>
              <a:ext cx="3304276" cy="19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3320" y="5409285"/>
            <a:ext cx="303806" cy="298972"/>
            <a:chOff x="10513320" y="5409285"/>
            <a:chExt cx="303806" cy="298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10513320" y="5409285"/>
              <a:ext cx="303806" cy="298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6060" y="6921542"/>
            <a:ext cx="303806" cy="298972"/>
            <a:chOff x="10536060" y="6921542"/>
            <a:chExt cx="303806" cy="2989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10536060" y="6921542"/>
              <a:ext cx="303806" cy="298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30601" y="4203740"/>
            <a:ext cx="3304276" cy="193861"/>
            <a:chOff x="11430601" y="4203740"/>
            <a:chExt cx="3304276" cy="1938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601" y="4203740"/>
              <a:ext cx="3304276" cy="193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38303" y="3403500"/>
            <a:ext cx="2088871" cy="738938"/>
            <a:chOff x="12038303" y="3403500"/>
            <a:chExt cx="2088871" cy="7389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8303" y="3403500"/>
              <a:ext cx="2088871" cy="7389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24017" y="3592653"/>
            <a:ext cx="2255399" cy="431264"/>
            <a:chOff x="4624017" y="3592653"/>
            <a:chExt cx="2255399" cy="4312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4017" y="3592653"/>
              <a:ext cx="2255399" cy="43126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1388" y="6826060"/>
            <a:ext cx="4640085" cy="113298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0902" y="4637451"/>
            <a:ext cx="4840031" cy="11329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0331" y="5784637"/>
            <a:ext cx="5218469" cy="634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7858" y="6293554"/>
            <a:ext cx="5513590" cy="11329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7836" y="7580346"/>
            <a:ext cx="4670843" cy="11329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0954" y="5241182"/>
            <a:ext cx="4852661" cy="11329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9397" y="711653"/>
            <a:ext cx="3977305" cy="15859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22730" y="1327396"/>
            <a:ext cx="1341060" cy="6404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1222" y="604000"/>
            <a:ext cx="1296158" cy="1285714"/>
            <a:chOff x="751222" y="604000"/>
            <a:chExt cx="1296158" cy="12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51222" y="604000"/>
              <a:ext cx="1296158" cy="1285714"/>
              <a:chOff x="751222" y="604000"/>
              <a:chExt cx="1296158" cy="128571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1222" y="604000"/>
                <a:ext cx="1296158" cy="1285714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5263" y="781780"/>
              <a:ext cx="1195083" cy="1129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</Words>
  <Application>Microsoft Office PowerPoint</Application>
  <PresentationFormat>사용자 지정</PresentationFormat>
  <Paragraphs>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bigdata00707</cp:lastModifiedBy>
  <cp:revision>3</cp:revision>
  <dcterms:created xsi:type="dcterms:W3CDTF">2021-11-29T18:06:09Z</dcterms:created>
  <dcterms:modified xsi:type="dcterms:W3CDTF">2021-11-29T10:47:33Z</dcterms:modified>
</cp:coreProperties>
</file>